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0ED89A0C-1046-4E79-BBA8-29F1B5487B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B5_164_Gaurav_168_Atharva_H-DV_IA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73D2E05B-F718-4588-B28D-0ACC49114A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02/12/2021 19:41:29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Analyzing Test Cricket12">
            <a:extLst>
              <a:ext uri="{FF2B5EF4-FFF2-40B4-BE49-F238E27FC236}">
                <a16:creationId xmlns:a16="http://schemas.microsoft.com/office/drawing/2014/main" id="{6B10DD4D-A13D-4482-A270-717227F69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Analyzing Test Cricket17">
            <a:extLst>
              <a:ext uri="{FF2B5EF4-FFF2-40B4-BE49-F238E27FC236}">
                <a16:creationId xmlns:a16="http://schemas.microsoft.com/office/drawing/2014/main" id="{02DF6B10-D5D7-4C45-A559-CE8D271C5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Analyzing Test Cricket15">
            <a:extLst>
              <a:ext uri="{FF2B5EF4-FFF2-40B4-BE49-F238E27FC236}">
                <a16:creationId xmlns:a16="http://schemas.microsoft.com/office/drawing/2014/main" id="{F886F385-0A93-44AA-A556-8D47D318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Analyzing Test Cricket16">
            <a:extLst>
              <a:ext uri="{FF2B5EF4-FFF2-40B4-BE49-F238E27FC236}">
                <a16:creationId xmlns:a16="http://schemas.microsoft.com/office/drawing/2014/main" id="{24A2B303-5E67-40EF-8AB3-7118C3BF5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nalyzing Test Cricket4">
            <a:extLst>
              <a:ext uri="{FF2B5EF4-FFF2-40B4-BE49-F238E27FC236}">
                <a16:creationId xmlns:a16="http://schemas.microsoft.com/office/drawing/2014/main" id="{D0F740A7-C192-48AD-BC9D-FE902CFFA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Analyzing Test Cricket13">
            <a:extLst>
              <a:ext uri="{FF2B5EF4-FFF2-40B4-BE49-F238E27FC236}">
                <a16:creationId xmlns:a16="http://schemas.microsoft.com/office/drawing/2014/main" id="{5FF7DCAD-BD41-40DA-BE04-9ADCE4A6B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nalyzing Test Cricket6">
            <a:extLst>
              <a:ext uri="{FF2B5EF4-FFF2-40B4-BE49-F238E27FC236}">
                <a16:creationId xmlns:a16="http://schemas.microsoft.com/office/drawing/2014/main" id="{2B6D2423-E331-46C5-AF7B-BD3936C95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nalyzing Test Cricket9">
            <a:extLst>
              <a:ext uri="{FF2B5EF4-FFF2-40B4-BE49-F238E27FC236}">
                <a16:creationId xmlns:a16="http://schemas.microsoft.com/office/drawing/2014/main" id="{ED4D7E94-D711-49A6-8B92-CB6FA995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Analyzing Test Cricket8">
            <a:extLst>
              <a:ext uri="{FF2B5EF4-FFF2-40B4-BE49-F238E27FC236}">
                <a16:creationId xmlns:a16="http://schemas.microsoft.com/office/drawing/2014/main" id="{866C4073-66AC-4CFC-B2BB-C758340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Analyzing Test Cricket10">
            <a:extLst>
              <a:ext uri="{FF2B5EF4-FFF2-40B4-BE49-F238E27FC236}">
                <a16:creationId xmlns:a16="http://schemas.microsoft.com/office/drawing/2014/main" id="{C25309D2-FB7D-498D-BC0D-9414860EC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Analyzing Test Cricket14">
            <a:extLst>
              <a:ext uri="{FF2B5EF4-FFF2-40B4-BE49-F238E27FC236}">
                <a16:creationId xmlns:a16="http://schemas.microsoft.com/office/drawing/2014/main" id="{904FF84D-4F8C-4850-AE38-4A74CCB1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Analyzing Test Cricket11">
            <a:extLst>
              <a:ext uri="{FF2B5EF4-FFF2-40B4-BE49-F238E27FC236}">
                <a16:creationId xmlns:a16="http://schemas.microsoft.com/office/drawing/2014/main" id="{7177AD24-4C2F-48B1-9F16-18D912E8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326"/>
            <a:ext cx="12192000" cy="60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B5_164_Gaurav_168_Atharva_H-DV_IA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B5_164_Gaurav_168_Atharva_H-DV_IA</dc:title>
  <dc:creator/>
  <cp:lastModifiedBy>atharvavento@yahoo.com</cp:lastModifiedBy>
  <cp:revision>1</cp:revision>
  <dcterms:created xsi:type="dcterms:W3CDTF">2021-12-02T14:11:33Z</dcterms:created>
  <dcterms:modified xsi:type="dcterms:W3CDTF">2021-12-02T14:12:27Z</dcterms:modified>
</cp:coreProperties>
</file>